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1FB8E-FD82-4173-9373-BB8800DAD975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047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1FB8E-FD82-4173-9373-BB8800DAD975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196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1FB8E-FD82-4173-9373-BB8800DAD975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003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1FB8E-FD82-4173-9373-BB8800DAD975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050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1FB8E-FD82-4173-9373-BB8800DAD975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13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1FB8E-FD82-4173-9373-BB8800DAD975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636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1FB8E-FD82-4173-9373-BB8800DAD975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993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1FB8E-FD82-4173-9373-BB8800DAD975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894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1FB8E-FD82-4173-9373-BB8800DAD975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82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1FB8E-FD82-4173-9373-BB8800DAD975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7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1FB8E-FD82-4173-9373-BB8800DAD975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50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1FB8E-FD82-4173-9373-BB8800DAD975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65AD0-A2A5-49CE-BF12-44BCA8C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437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 Clase 801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 smtClean="0">
                <a:solidFill>
                  <a:srgbClr val="00B050"/>
                </a:solidFill>
              </a:rPr>
              <a:t>14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err="1" smtClean="0">
                <a:solidFill>
                  <a:srgbClr val="00B050"/>
                </a:solidFill>
              </a:rPr>
              <a:t>diciembre</a:t>
            </a:r>
            <a:r>
              <a:rPr lang="en-US" dirty="0" smtClean="0">
                <a:solidFill>
                  <a:srgbClr val="00B050"/>
                </a:solidFill>
              </a:rPr>
              <a:t>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1143000"/>
            <a:ext cx="9067800" cy="5715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35: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repasamos</a:t>
            </a:r>
            <a:r>
              <a:rPr lang="en-US" dirty="0" smtClean="0"/>
              <a:t> para el </a:t>
            </a:r>
            <a:r>
              <a:rPr lang="en-US" dirty="0" err="1"/>
              <a:t>E</a:t>
            </a:r>
            <a:r>
              <a:rPr lang="en-US" dirty="0" err="1" smtClean="0"/>
              <a:t>xamen</a:t>
            </a:r>
            <a:r>
              <a:rPr lang="en-US" dirty="0" smtClean="0"/>
              <a:t>: </a:t>
            </a:r>
            <a:r>
              <a:rPr lang="en-US" dirty="0" err="1" smtClean="0"/>
              <a:t>Capitulo</a:t>
            </a:r>
            <a:r>
              <a:rPr lang="en-US" dirty="0" smtClean="0"/>
              <a:t> 6 </a:t>
            </a:r>
            <a:r>
              <a:rPr lang="en-US" dirty="0" smtClean="0"/>
              <a:t>de </a:t>
            </a:r>
            <a:r>
              <a:rPr lang="en-US" dirty="0" err="1" smtClean="0"/>
              <a:t>mañana</a:t>
            </a:r>
            <a:r>
              <a:rPr lang="en-US" dirty="0" smtClean="0"/>
              <a:t>?</a:t>
            </a:r>
            <a:endParaRPr lang="en-US" dirty="0" smtClean="0"/>
          </a:p>
          <a:p>
            <a:pPr marL="0" indent="0">
              <a:buNone/>
            </a:pPr>
            <a:r>
              <a:rPr lang="en-US" i="1" dirty="0" err="1">
                <a:solidFill>
                  <a:srgbClr val="7030A0"/>
                </a:solidFill>
              </a:rPr>
              <a:t>L</a:t>
            </a:r>
            <a:r>
              <a:rPr lang="en-US" i="1" dirty="0" err="1" smtClean="0">
                <a:solidFill>
                  <a:srgbClr val="7030A0"/>
                </a:solidFill>
              </a:rPr>
              <a:t>.o</a:t>
            </a:r>
            <a:r>
              <a:rPr lang="en-US" i="1" dirty="0" smtClean="0">
                <a:solidFill>
                  <a:srgbClr val="7030A0"/>
                </a:solidFill>
              </a:rPr>
              <a:t>: to review for the Unit Exam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smtClean="0"/>
              <a:t>Complete with the correct Object Pronoun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Juliana _____ </a:t>
            </a:r>
            <a:r>
              <a:rPr lang="en-US" dirty="0" err="1" smtClean="0"/>
              <a:t>explica</a:t>
            </a:r>
            <a:r>
              <a:rPr lang="en-US" dirty="0" smtClean="0"/>
              <a:t> la </a:t>
            </a:r>
            <a:r>
              <a:rPr lang="en-US" dirty="0" err="1" smtClean="0"/>
              <a:t>leccion</a:t>
            </a:r>
            <a:r>
              <a:rPr lang="en-US" dirty="0" smtClean="0"/>
              <a:t> a </a:t>
            </a:r>
            <a:r>
              <a:rPr lang="en-US" dirty="0" err="1" smtClean="0"/>
              <a:t>su</a:t>
            </a:r>
            <a:r>
              <a:rPr lang="en-US" dirty="0" smtClean="0"/>
              <a:t> amigo.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profesora</a:t>
            </a:r>
            <a:r>
              <a:rPr lang="en-US" dirty="0" smtClean="0"/>
              <a:t> </a:t>
            </a:r>
            <a:r>
              <a:rPr lang="en-US" dirty="0" err="1" smtClean="0"/>
              <a:t>explica</a:t>
            </a:r>
            <a:r>
              <a:rPr lang="en-US" dirty="0" smtClean="0"/>
              <a:t> la </a:t>
            </a:r>
            <a:r>
              <a:rPr lang="en-US" dirty="0" err="1" smtClean="0"/>
              <a:t>leccion</a:t>
            </a:r>
            <a:r>
              <a:rPr lang="en-US" dirty="0" smtClean="0"/>
              <a:t>. ____ </a:t>
            </a:r>
            <a:r>
              <a:rPr lang="en-US" dirty="0" err="1" smtClean="0"/>
              <a:t>explica</a:t>
            </a:r>
            <a:r>
              <a:rPr lang="en-US" dirty="0"/>
              <a:t> </a:t>
            </a:r>
            <a:r>
              <a:rPr lang="en-US" dirty="0" smtClean="0"/>
              <a:t>la </a:t>
            </a:r>
            <a:r>
              <a:rPr lang="en-US" dirty="0" err="1" smtClean="0"/>
              <a:t>leccion</a:t>
            </a:r>
            <a:r>
              <a:rPr lang="en-US" dirty="0" smtClean="0"/>
              <a:t> a </a:t>
            </a:r>
            <a:r>
              <a:rPr lang="en-US" dirty="0" err="1" smtClean="0"/>
              <a:t>nosotros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Ellos</a:t>
            </a:r>
            <a:r>
              <a:rPr lang="en-US" dirty="0" smtClean="0"/>
              <a:t> </a:t>
            </a:r>
            <a:r>
              <a:rPr lang="en-US" dirty="0" err="1" smtClean="0"/>
              <a:t>tienen</a:t>
            </a:r>
            <a:r>
              <a:rPr lang="en-US" dirty="0" smtClean="0"/>
              <a:t> dolor de </a:t>
            </a:r>
            <a:r>
              <a:rPr lang="en-US" dirty="0" err="1" smtClean="0"/>
              <a:t>garganta</a:t>
            </a:r>
            <a:r>
              <a:rPr lang="en-US" dirty="0" smtClean="0"/>
              <a:t>. La </a:t>
            </a:r>
            <a:r>
              <a:rPr lang="en-US" dirty="0" err="1" smtClean="0"/>
              <a:t>medica</a:t>
            </a:r>
            <a:r>
              <a:rPr lang="en-US" dirty="0" smtClean="0"/>
              <a:t> _____ </a:t>
            </a:r>
            <a:r>
              <a:rPr lang="en-US" dirty="0" err="1" smtClean="0"/>
              <a:t>examina</a:t>
            </a:r>
            <a:r>
              <a:rPr lang="en-US" dirty="0" smtClean="0"/>
              <a:t> la </a:t>
            </a:r>
            <a:r>
              <a:rPr lang="en-US" dirty="0" err="1" smtClean="0"/>
              <a:t>garganta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Estás</a:t>
            </a:r>
            <a:r>
              <a:rPr lang="en-US" dirty="0" smtClean="0"/>
              <a:t> </a:t>
            </a:r>
            <a:r>
              <a:rPr lang="en-US" dirty="0" err="1" smtClean="0"/>
              <a:t>enferma</a:t>
            </a:r>
            <a:r>
              <a:rPr lang="en-US" dirty="0" smtClean="0"/>
              <a:t>? ¿</a:t>
            </a:r>
            <a:r>
              <a:rPr lang="en-US" dirty="0" err="1" smtClean="0"/>
              <a:t>Qué</a:t>
            </a:r>
            <a:r>
              <a:rPr lang="en-US" dirty="0" smtClean="0"/>
              <a:t> ______ </a:t>
            </a:r>
            <a:r>
              <a:rPr lang="en-US" dirty="0" err="1" smtClean="0"/>
              <a:t>duele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Quién</a:t>
            </a:r>
            <a:r>
              <a:rPr lang="en-US" dirty="0" smtClean="0"/>
              <a:t> ______ </a:t>
            </a:r>
            <a:r>
              <a:rPr lang="en-US" dirty="0" err="1" smtClean="0"/>
              <a:t>habla</a:t>
            </a:r>
            <a:r>
              <a:rPr lang="en-US" dirty="0" smtClean="0"/>
              <a:t>? –</a:t>
            </a:r>
            <a:r>
              <a:rPr lang="en-US" dirty="0" err="1" smtClean="0"/>
              <a:t>Mi</a:t>
            </a:r>
            <a:r>
              <a:rPr lang="en-US" dirty="0" smtClean="0"/>
              <a:t> </a:t>
            </a:r>
            <a:r>
              <a:rPr lang="en-US" dirty="0" err="1" smtClean="0"/>
              <a:t>hermana</a:t>
            </a:r>
            <a:r>
              <a:rPr lang="en-US" dirty="0" smtClean="0"/>
              <a:t> me </a:t>
            </a:r>
            <a:r>
              <a:rPr lang="en-US" dirty="0" err="1" smtClean="0"/>
              <a:t>habla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165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991600" cy="655320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Elisa?</a:t>
            </a:r>
          </a:p>
          <a:p>
            <a:pPr marL="400050" lvl="1" indent="0">
              <a:buNone/>
            </a:pPr>
            <a:r>
              <a:rPr lang="en-US" dirty="0" smtClean="0"/>
              <a:t>		a.  Ella es </a:t>
            </a:r>
            <a:r>
              <a:rPr lang="en-US" dirty="0" err="1" smtClean="0"/>
              <a:t>enferma</a:t>
            </a:r>
            <a:r>
              <a:rPr lang="en-US" dirty="0" smtClean="0"/>
              <a:t>	b. Ella </a:t>
            </a:r>
            <a:r>
              <a:rPr lang="en-US" dirty="0" err="1" smtClean="0"/>
              <a:t>está</a:t>
            </a:r>
            <a:r>
              <a:rPr lang="en-US" dirty="0" smtClean="0"/>
              <a:t> triste.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profesor</a:t>
            </a:r>
            <a:r>
              <a:rPr lang="en-US" dirty="0" smtClean="0"/>
              <a:t> _____ </a:t>
            </a:r>
            <a:r>
              <a:rPr lang="en-US" dirty="0" err="1" smtClean="0"/>
              <a:t>inteligente</a:t>
            </a:r>
            <a:r>
              <a:rPr lang="en-US" dirty="0" smtClean="0"/>
              <a:t>.</a:t>
            </a:r>
          </a:p>
          <a:p>
            <a:pPr marL="400050" lvl="1" indent="0">
              <a:buNone/>
            </a:pPr>
            <a:r>
              <a:rPr lang="en-US" dirty="0" smtClean="0"/>
              <a:t>		a. es			b. </a:t>
            </a:r>
            <a:r>
              <a:rPr lang="en-US" dirty="0" err="1" smtClean="0"/>
              <a:t>está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¿De </a:t>
            </a:r>
            <a:r>
              <a:rPr lang="en-US" dirty="0" err="1" smtClean="0"/>
              <a:t>dónde</a:t>
            </a:r>
            <a:r>
              <a:rPr lang="en-US" dirty="0" smtClean="0"/>
              <a:t> </a:t>
            </a:r>
            <a:r>
              <a:rPr lang="en-US" dirty="0" err="1" smtClean="0"/>
              <a:t>eres</a:t>
            </a:r>
            <a:r>
              <a:rPr lang="en-US" dirty="0" smtClean="0"/>
              <a:t>?</a:t>
            </a:r>
          </a:p>
          <a:p>
            <a:pPr marL="400050" lvl="1" indent="0">
              <a:buNone/>
            </a:pPr>
            <a:r>
              <a:rPr lang="en-US" dirty="0" smtClean="0"/>
              <a:t> a. Soy de El Salvador		b. </a:t>
            </a:r>
            <a:r>
              <a:rPr lang="en-US" dirty="0" err="1" smtClean="0"/>
              <a:t>Estoy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clase</a:t>
            </a:r>
            <a:r>
              <a:rPr lang="en-US" dirty="0" smtClean="0"/>
              <a:t> de arte.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soy flexible, </a:t>
            </a:r>
            <a:r>
              <a:rPr lang="en-US" dirty="0" err="1" smtClean="0"/>
              <a:t>pero</a:t>
            </a:r>
            <a:r>
              <a:rPr lang="en-US" dirty="0" smtClean="0"/>
              <a:t> hoy ______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impaciente</a:t>
            </a:r>
            <a:r>
              <a:rPr lang="en-US" dirty="0" smtClean="0"/>
              <a:t>.</a:t>
            </a:r>
          </a:p>
          <a:p>
            <a:pPr marL="400050" lvl="1" indent="0">
              <a:buNone/>
            </a:pPr>
            <a:r>
              <a:rPr lang="en-US" dirty="0" smtClean="0"/>
              <a:t>		a. soy 			b. </a:t>
            </a:r>
            <a:r>
              <a:rPr lang="en-US" dirty="0" err="1" smtClean="0"/>
              <a:t>estoy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Jugamos</a:t>
            </a:r>
            <a:r>
              <a:rPr lang="en-US" dirty="0" smtClean="0"/>
              <a:t> </a:t>
            </a:r>
            <a:r>
              <a:rPr lang="en-US" dirty="0" err="1" smtClean="0"/>
              <a:t>basquetbol</a:t>
            </a:r>
            <a:r>
              <a:rPr lang="en-US" dirty="0" smtClean="0"/>
              <a:t>. </a:t>
            </a:r>
            <a:r>
              <a:rPr lang="en-US" dirty="0" err="1" smtClean="0"/>
              <a:t>Nosotros</a:t>
            </a:r>
            <a:r>
              <a:rPr lang="en-US" dirty="0" smtClean="0"/>
              <a:t> ______ </a:t>
            </a:r>
            <a:r>
              <a:rPr lang="en-US" dirty="0" err="1" smtClean="0"/>
              <a:t>atleticos</a:t>
            </a:r>
            <a:r>
              <a:rPr lang="en-US" dirty="0" smtClean="0"/>
              <a:t>.</a:t>
            </a:r>
          </a:p>
          <a:p>
            <a:pPr marL="400050" lvl="1" indent="0">
              <a:buNone/>
            </a:pPr>
            <a:r>
              <a:rPr lang="en-US" dirty="0" smtClean="0"/>
              <a:t>		a. </a:t>
            </a:r>
            <a:r>
              <a:rPr lang="en-US" dirty="0" err="1" smtClean="0"/>
              <a:t>Estamos</a:t>
            </a:r>
            <a:r>
              <a:rPr lang="en-US" dirty="0" smtClean="0"/>
              <a:t>		b. </a:t>
            </a:r>
            <a:r>
              <a:rPr lang="en-US" dirty="0" err="1" smtClean="0"/>
              <a:t>somos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son </a:t>
            </a:r>
            <a:r>
              <a:rPr lang="en-US" dirty="0" err="1" smtClean="0"/>
              <a:t>tus</a:t>
            </a:r>
            <a:r>
              <a:rPr lang="en-US" dirty="0" smtClean="0"/>
              <a:t> </a:t>
            </a:r>
            <a:r>
              <a:rPr lang="en-US" dirty="0" err="1" smtClean="0"/>
              <a:t>hermanos</a:t>
            </a:r>
            <a:r>
              <a:rPr lang="en-US" dirty="0" smtClean="0"/>
              <a:t>?</a:t>
            </a:r>
          </a:p>
          <a:p>
            <a:pPr marL="914400" lvl="1" indent="-514350">
              <a:buAutoNum type="alphaLcPeriod"/>
            </a:pPr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err="1" smtClean="0"/>
              <a:t>hermanos</a:t>
            </a:r>
            <a:r>
              <a:rPr lang="en-US" dirty="0" smtClean="0"/>
              <a:t> </a:t>
            </a:r>
            <a:r>
              <a:rPr lang="en-US" dirty="0" err="1" smtClean="0"/>
              <a:t>están</a:t>
            </a:r>
            <a:r>
              <a:rPr lang="en-US" dirty="0" smtClean="0"/>
              <a:t> </a:t>
            </a:r>
            <a:r>
              <a:rPr lang="en-US" dirty="0" err="1" smtClean="0"/>
              <a:t>perezosos</a:t>
            </a:r>
            <a:r>
              <a:rPr lang="en-US" dirty="0" smtClean="0"/>
              <a:t> hoy.</a:t>
            </a:r>
          </a:p>
          <a:p>
            <a:pPr marL="914400" lvl="1" indent="-514350">
              <a:buAutoNum type="alphaLcPeriod"/>
            </a:pPr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err="1" smtClean="0"/>
              <a:t>hermanos</a:t>
            </a:r>
            <a:r>
              <a:rPr lang="en-US" dirty="0" smtClean="0"/>
              <a:t> son </a:t>
            </a:r>
            <a:r>
              <a:rPr lang="en-US" dirty="0" err="1" smtClean="0"/>
              <a:t>perezosos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 casa de </a:t>
            </a:r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err="1" smtClean="0"/>
              <a:t>abuelos</a:t>
            </a:r>
            <a:r>
              <a:rPr lang="en-US" dirty="0" smtClean="0"/>
              <a:t> ________ de </a:t>
            </a:r>
            <a:r>
              <a:rPr lang="en-US" dirty="0" err="1" smtClean="0"/>
              <a:t>madera</a:t>
            </a:r>
            <a:r>
              <a:rPr lang="en-US" dirty="0" smtClean="0"/>
              <a:t>.</a:t>
            </a:r>
          </a:p>
          <a:p>
            <a:pPr marL="400050" lvl="1" indent="0">
              <a:buNone/>
            </a:pPr>
            <a:r>
              <a:rPr lang="en-US" dirty="0" smtClean="0"/>
              <a:t>		a. </a:t>
            </a:r>
            <a:r>
              <a:rPr lang="en-US" dirty="0" err="1" smtClean="0"/>
              <a:t>Está</a:t>
            </a:r>
            <a:r>
              <a:rPr lang="en-US" dirty="0" smtClean="0"/>
              <a:t>			b. 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824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PROYECTO: </a:t>
            </a:r>
            <a:r>
              <a:rPr lang="en-US" dirty="0" err="1" smtClean="0">
                <a:solidFill>
                  <a:srgbClr val="FF0000"/>
                </a:solidFill>
              </a:rPr>
              <a:t>Capitulo</a:t>
            </a:r>
            <a:r>
              <a:rPr lang="en-US" dirty="0" smtClean="0">
                <a:solidFill>
                  <a:srgbClr val="FF0000"/>
                </a:solidFill>
              </a:rPr>
              <a:t> 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6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You will be creating a </a:t>
            </a:r>
            <a:r>
              <a:rPr lang="en-US" dirty="0"/>
              <a:t>C</a:t>
            </a:r>
            <a:r>
              <a:rPr lang="en-US" dirty="0" smtClean="0"/>
              <a:t>omic Strip about a visit to the doctor</a:t>
            </a:r>
          </a:p>
          <a:p>
            <a:r>
              <a:rPr lang="en-US" dirty="0" smtClean="0"/>
              <a:t>You are to use HALF OF AN OAKTAG to create this comic strip.</a:t>
            </a:r>
          </a:p>
          <a:p>
            <a:r>
              <a:rPr lang="en-US" dirty="0" smtClean="0"/>
              <a:t>You must have NO LESS THAN 4 characters in your strip</a:t>
            </a:r>
          </a:p>
          <a:p>
            <a:r>
              <a:rPr lang="en-US" dirty="0" smtClean="0"/>
              <a:t>There should be NO LESS THAN 9 panes </a:t>
            </a:r>
            <a:r>
              <a:rPr lang="en-US" i="1" dirty="0" smtClean="0"/>
              <a:t>(boxes) </a:t>
            </a:r>
            <a:r>
              <a:rPr lang="en-US" dirty="0" smtClean="0"/>
              <a:t> in your strip</a:t>
            </a:r>
          </a:p>
          <a:p>
            <a:r>
              <a:rPr lang="en-US" dirty="0" smtClean="0"/>
              <a:t>You can draw, use clip art or pictures of people, just make sure that the characters you choose stay the same throughout the strip</a:t>
            </a:r>
          </a:p>
          <a:p>
            <a:r>
              <a:rPr lang="en-US" dirty="0" smtClean="0"/>
              <a:t>The more creative and colorful you are, the better your grade</a:t>
            </a:r>
          </a:p>
          <a:p>
            <a:r>
              <a:rPr lang="en-US" dirty="0" smtClean="0"/>
              <a:t>Neatness, spelling and grammar count , so make sure you check your work. DO NOT USE GOOGLE TRANSLATE!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665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Start working on the dialog draft of your project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Completa la </a:t>
            </a:r>
            <a:r>
              <a:rPr lang="en-US" dirty="0" err="1" smtClean="0"/>
              <a:t>hoja</a:t>
            </a:r>
            <a:r>
              <a:rPr lang="en-US" dirty="0" smtClean="0"/>
              <a:t> CAPITULO 6 REPASO DEL CAPITULO SELF-CHECK QUIZ</a:t>
            </a:r>
          </a:p>
          <a:p>
            <a:r>
              <a:rPr lang="en-US" dirty="0" smtClean="0"/>
              <a:t>Work on your Proyecto DUE on </a:t>
            </a:r>
            <a:r>
              <a:rPr lang="en-US" dirty="0" smtClean="0"/>
              <a:t>TUESDAY</a:t>
            </a:r>
            <a:r>
              <a:rPr lang="en-US" dirty="0" smtClean="0"/>
              <a:t>, DECEMBER </a:t>
            </a:r>
            <a:r>
              <a:rPr lang="en-US" dirty="0" smtClean="0"/>
              <a:t>19</a:t>
            </a:r>
            <a:endParaRPr lang="en-US" dirty="0" smtClean="0"/>
          </a:p>
          <a:p>
            <a:r>
              <a:rPr lang="en-US" dirty="0" smtClean="0"/>
              <a:t>SIGN </a:t>
            </a:r>
            <a:r>
              <a:rPr lang="en-US" u="sng" dirty="0" smtClean="0"/>
              <a:t>Quiz 4: </a:t>
            </a:r>
            <a:r>
              <a:rPr lang="en-US" u="sng" dirty="0" err="1" smtClean="0"/>
              <a:t>Capitulo</a:t>
            </a:r>
            <a:r>
              <a:rPr lang="en-US" u="sng" dirty="0" smtClean="0"/>
              <a:t> 6</a:t>
            </a:r>
            <a:r>
              <a:rPr lang="en-US" dirty="0" smtClean="0"/>
              <a:t> by NO LATER than </a:t>
            </a:r>
            <a:r>
              <a:rPr lang="en-US" smtClean="0"/>
              <a:t>next </a:t>
            </a:r>
            <a:r>
              <a:rPr lang="en-US" smtClean="0"/>
              <a:t>THURSDAY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2133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TAREA 35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86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1682</TotalTime>
  <Words>261</Words>
  <Application>Microsoft Office PowerPoint</Application>
  <PresentationFormat>On-screen Show (4:3)</PresentationFormat>
  <Paragraphs>42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Me llamo _________ Clase 801 la fecha es el 14 de diciembre del 2017</vt:lpstr>
      <vt:lpstr>Practica</vt:lpstr>
      <vt:lpstr>PROYECTO: Capitulo 6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12 de diciembre del 2017</dc:title>
  <dc:creator>Helen Zumaeta</dc:creator>
  <cp:lastModifiedBy>Helen Zumaeta</cp:lastModifiedBy>
  <cp:revision>9</cp:revision>
  <dcterms:created xsi:type="dcterms:W3CDTF">2017-12-11T18:22:34Z</dcterms:created>
  <dcterms:modified xsi:type="dcterms:W3CDTF">2017-12-14T20:33:05Z</dcterms:modified>
</cp:coreProperties>
</file>